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0" r:id="rId3"/>
    <p:sldId id="257" r:id="rId4"/>
    <p:sldId id="301" r:id="rId5"/>
    <p:sldId id="303" r:id="rId6"/>
    <p:sldId id="258" r:id="rId7"/>
    <p:sldId id="302" r:id="rId8"/>
    <p:sldId id="297" r:id="rId9"/>
    <p:sldId id="298" r:id="rId10"/>
    <p:sldId id="299" r:id="rId11"/>
    <p:sldId id="288" r:id="rId12"/>
    <p:sldId id="285" r:id="rId13"/>
    <p:sldId id="265" r:id="rId14"/>
    <p:sldId id="294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3333FF"/>
    <a:srgbClr val="CC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v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angnguyen.edu.v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Zsoesa55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chess.com/vi/play/computer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2030506"/>
            <a:ext cx="93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2 </a:t>
            </a:r>
          </a:p>
          <a:p>
            <a:pPr algn="ctr"/>
            <a:r>
              <a:rPr lang="en-US" sz="4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 VÀ INTERNET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nam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413" y="2163520"/>
            <a:ext cx="1329623" cy="12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688766" y="1843651"/>
            <a:ext cx="7154481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42864" y="1257190"/>
            <a:ext cx="5324192" cy="47267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trao đổi với bạn và cho biết: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 hoạt hình Anh Kim Đồng có thể tìm được trên Internet không?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chơi cờ vua có tìm được trên Internet không?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59" y="1337079"/>
            <a:ext cx="1234071" cy="114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446" y="3171638"/>
            <a:ext cx="3209625" cy="2874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185" y="1243743"/>
            <a:ext cx="3271886" cy="18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5519" y="2552061"/>
            <a:ext cx="7557656" cy="17727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008909" y="1843651"/>
            <a:ext cx="8118763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Internet,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9017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13" y="-223838"/>
            <a:ext cx="1300162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845481" y="2317375"/>
            <a:ext cx="2449046" cy="2939024"/>
            <a:chOff x="4543425" y="1243012"/>
            <a:chExt cx="3105150" cy="4371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425" y="1243012"/>
              <a:ext cx="3105150" cy="437197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 rot="2492711">
              <a:off x="5768789" y="1247146"/>
              <a:ext cx="1344706" cy="591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57" y="1921387"/>
            <a:ext cx="5734050" cy="421957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673201" y="1248335"/>
            <a:ext cx="3352782" cy="1069040"/>
          </a:xfrm>
          <a:prstGeom prst="wedgeEllipseCallout">
            <a:avLst>
              <a:gd name="adj1" fmla="val -32171"/>
              <a:gd name="adj2" fmla="val 63777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719576" y="1697951"/>
            <a:ext cx="2891117" cy="712693"/>
          </a:xfrm>
          <a:prstGeom prst="wedgeEllipseCallout">
            <a:avLst>
              <a:gd name="adj1" fmla="val -554"/>
              <a:gd name="adj2" fmla="val 97739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71846" y="1150046"/>
            <a:ext cx="3067115" cy="828590"/>
          </a:xfrm>
          <a:prstGeom prst="wedgeEllipseCallout">
            <a:avLst>
              <a:gd name="adj1" fmla="val 8338"/>
              <a:gd name="adj2" fmla="val 83538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Internet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218394" y="692727"/>
            <a:ext cx="3647845" cy="1624648"/>
          </a:xfrm>
          <a:prstGeom prst="cloudCallout">
            <a:avLst>
              <a:gd name="adj1" fmla="val 3335"/>
              <a:gd name="adj2" fmla="val 70827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trên Internet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có thể tìm được chương trình chơi cờ vua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7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55076" y="3024888"/>
            <a:ext cx="1048043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ln w="28575">
                  <a:noFill/>
                </a:ln>
                <a:solidFill>
                  <a:srgbClr val="3333FF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vi-VN" sz="4000" b="1">
                <a:ln w="28575">
                  <a:noFill/>
                </a:ln>
                <a:solidFill>
                  <a:srgbClr val="3333FF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ài </a:t>
            </a:r>
            <a:r>
              <a:rPr lang="en-US" sz="4000" b="1">
                <a:ln w="28575">
                  <a:noFill/>
                </a:ln>
                <a:solidFill>
                  <a:srgbClr val="3333FF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14: Thông tin và chương trình giải trí trên internet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HP001 4 hàng" panose="020B06030503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5076" y="2299882"/>
            <a:ext cx="96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HP001 4 hàng" panose="020B0603050302020204" pitchFamily="34" charset="0"/>
              </a:rPr>
              <a:t>Thứ năm ngày 1 tháng 12 năm 2022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6479" y="1863969"/>
            <a:ext cx="1654824" cy="1470337"/>
          </a:xfrm>
          <a:prstGeom prst="rect">
            <a:avLst/>
          </a:prstGeo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5591" y="1863969"/>
            <a:ext cx="1767254" cy="145899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31" y="2093188"/>
            <a:ext cx="1930037" cy="16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1301" y="3446585"/>
            <a:ext cx="258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highlight>
                  <a:srgbClr val="00FFFF"/>
                </a:highlight>
              </a:rPr>
              <a:t>FireFox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9214" y="3446585"/>
            <a:ext cx="309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highlight>
                  <a:srgbClr val="00FFFF"/>
                </a:highlight>
              </a:rPr>
              <a:t>Google</a:t>
            </a:r>
            <a:r>
              <a:rPr lang="en-US">
                <a:highlight>
                  <a:srgbClr val="00FFFF"/>
                </a:highlight>
              </a:rPr>
              <a:t> </a:t>
            </a:r>
            <a:r>
              <a:rPr lang="en-US" sz="2800">
                <a:highlight>
                  <a:srgbClr val="00FFFF"/>
                </a:highlight>
              </a:rPr>
              <a:t>Chrome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954" y="4633546"/>
            <a:ext cx="1148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Các trình duyệt Web: Cốc cốc, FireFox, Google Chrome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954" y="5442438"/>
            <a:ext cx="1148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Google.com.vn</a:t>
            </a:r>
          </a:p>
        </p:txBody>
      </p:sp>
    </p:spTree>
    <p:extLst>
      <p:ext uri="{BB962C8B-B14F-4D97-AF65-F5344CB8AC3E}">
        <p14:creationId xmlns:p14="http://schemas.microsoft.com/office/powerpoint/2010/main" val="399361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32" y="255018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Truyện cổ tích tấm cám, cậu bé thông minh</a:t>
            </a:r>
            <a:br>
              <a:rPr lang="en-US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27850" y="914372"/>
            <a:ext cx="3921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Google.com.vn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4332" y="4097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r>
              <a:rPr lang="en-US"/>
              <a:t>Truyện cổ tích tấm cám, cậu bé thông minh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34" y="1789704"/>
            <a:ext cx="6706744" cy="472458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52823" y="2094838"/>
            <a:ext cx="3693252" cy="43224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3CC"/>
                </a:solidFill>
              </a:rPr>
              <a:t>  </a:t>
            </a:r>
            <a:r>
              <a:rPr lang="vi-VN" sz="2500" dirty="0">
                <a:solidFill>
                  <a:srgbClr val="3333CC"/>
                </a:solidFill>
              </a:rPr>
              <a:t>Em hãy trao đổi với bạn và cho biết thông tin về dự báo thời tiết có thể xem được trên Internet không?</a:t>
            </a:r>
            <a:endParaRPr lang="en-US" sz="2500" dirty="0">
              <a:solidFill>
                <a:srgbClr val="33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57" y="2113334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94134"/>
            <a:ext cx="2286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4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loud 2"/>
          <p:cNvSpPr/>
          <p:nvPr/>
        </p:nvSpPr>
        <p:spPr>
          <a:xfrm>
            <a:off x="2251163" y="2521527"/>
            <a:ext cx="7904217" cy="2923855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800" dirty="0">
                <a:solidFill>
                  <a:srgbClr val="FF0000"/>
                </a:solidFill>
              </a:rPr>
              <a:t>Em hãy kể tên một số phim hoạt hình, bài hát, trò chơi mà em biết trên Internet.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8" y="2233247"/>
            <a:ext cx="2962618" cy="2266538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61" y="2171700"/>
            <a:ext cx="2311572" cy="2266538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374" y="2310500"/>
            <a:ext cx="2047825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257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Truyện cổ tích tấm cám, cậu bé thông minh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225</cp:revision>
  <dcterms:created xsi:type="dcterms:W3CDTF">2022-01-27T15:18:21Z</dcterms:created>
  <dcterms:modified xsi:type="dcterms:W3CDTF">2022-12-01T07:22:05Z</dcterms:modified>
</cp:coreProperties>
</file>